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uce Bold" panose="020B0604020202020204" charset="0"/>
      <p:regular r:id="rId11"/>
    </p:embeddedFont>
    <p:embeddedFont>
      <p:font typeface="Alice" panose="020B0604020202020204" charset="0"/>
      <p:regular r:id="rId12"/>
    </p:embeddedFont>
    <p:embeddedFont>
      <p:font typeface="Open Sauc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2C8D3-AB90-4BDC-949F-9C66F67B824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86EF0-6EDB-4042-B76C-80502A36B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6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D3AB-F889-49E5-B4D0-78BA53570E3F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8DD7-2499-4467-8234-C936E77E63FD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29BF-49CE-4FF3-8283-09C89529A704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9A8D-0295-4FD8-9FB3-63D428AF0A2C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8E7-A63C-4B43-AA3C-751215AF8E29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2CD07-4C4E-49AE-B4DB-2D5C0AC4C650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A511-4B8F-4716-8C95-450669AD52F8}" type="datetime1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7221-34DD-4935-9451-83CE459B5630}" type="datetime1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24264-0C74-4AE8-807B-C79350C2E116}" type="datetime1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6B21-6384-4F57-A9A3-4821A4424C54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35AD-45F2-4A49-A162-2FBB1AC5F663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7282-6CDF-47A2-A861-37A5F7B39D70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12" Type="http://schemas.openxmlformats.org/officeDocument/2006/relationships/hyperlink" Target="https://lalqila.com/karachi/reserv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order.kababjees.com" TargetMode="External"/><Relationship Id="rId5" Type="http://schemas.openxmlformats.org/officeDocument/2006/relationships/image" Target="../media/image27.svg"/><Relationship Id="rId10" Type="http://schemas.openxmlformats.org/officeDocument/2006/relationships/hyperlink" Target="http://www.w3schools.com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6275453" y="-5313442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668905" y="538895"/>
            <a:ext cx="1251197" cy="1251197"/>
          </a:xfrm>
          <a:custGeom>
            <a:avLst/>
            <a:gdLst/>
            <a:ahLst/>
            <a:cxnLst/>
            <a:rect l="l" t="t" r="r" b="b"/>
            <a:pathLst>
              <a:path w="1251197" h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7053" y="492110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02207" y="2028569"/>
            <a:ext cx="4693731" cy="3114931"/>
          </a:xfrm>
          <a:custGeom>
            <a:avLst/>
            <a:gdLst/>
            <a:ahLst/>
            <a:cxnLst/>
            <a:rect l="l" t="t" r="r" b="b"/>
            <a:pathLst>
              <a:path w="4693731" h="31149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82493" y="3378696"/>
            <a:ext cx="9984612" cy="365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sz="9031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RESTAURANT WEBSITE</a:t>
            </a:r>
          </a:p>
        </p:txBody>
      </p:sp>
      <p:sp>
        <p:nvSpPr>
          <p:cNvPr id="8" name="Freeform 8"/>
          <p:cNvSpPr/>
          <p:nvPr/>
        </p:nvSpPr>
        <p:spPr>
          <a:xfrm>
            <a:off x="12772944" y="3568555"/>
            <a:ext cx="1464374" cy="1352549"/>
          </a:xfrm>
          <a:custGeom>
            <a:avLst/>
            <a:gdLst/>
            <a:ahLst/>
            <a:cxnLst/>
            <a:rect l="l" t="t" r="r" b="b"/>
            <a:pathLst>
              <a:path w="1464374" h="1352549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92596" y="8577377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2429" y="6008705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7427056" y="9539066"/>
            <a:ext cx="2895600" cy="365125"/>
          </a:xfrm>
        </p:spPr>
        <p:txBody>
          <a:bodyPr/>
          <a:lstStyle/>
          <a:p>
            <a:r>
              <a:rPr lang="en-US" sz="2400" dirty="0" smtClean="0"/>
              <a:t>1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4518" y="885573"/>
            <a:ext cx="3657600" cy="1435608"/>
          </a:xfrm>
          <a:custGeom>
            <a:avLst/>
            <a:gdLst/>
            <a:ahLst/>
            <a:cxnLst/>
            <a:rect l="l" t="t" r="r" b="b"/>
            <a:pathLst>
              <a:path w="3657600" h="1435608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3341" y="6669638"/>
            <a:ext cx="9546762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Hafsa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828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Ayubi</a:t>
            </a:r>
            <a:r>
              <a:rPr lang="en-US" sz="382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24K-0846</a:t>
            </a:r>
          </a:p>
          <a:p>
            <a:pPr algn="ctr">
              <a:lnSpc>
                <a:spcPts val="5359"/>
              </a:lnSpc>
            </a:pPr>
            <a:endParaRPr lang="en-US" sz="3828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-1209715" y="-57347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90187" y="4161659"/>
            <a:ext cx="8653649" cy="131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 </a:t>
            </a:r>
            <a:r>
              <a:rPr lang="en-US" sz="3819" b="1" dirty="0" err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Ikrash</a:t>
            </a:r>
            <a:r>
              <a:rPr lang="en-US" sz="3819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Ahmed 24K-0998</a:t>
            </a:r>
          </a:p>
          <a:p>
            <a:pPr algn="ctr">
              <a:lnSpc>
                <a:spcPts val="5347"/>
              </a:lnSpc>
            </a:pPr>
            <a:endParaRPr lang="en-US" sz="3819" b="1" dirty="0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192265" y="642737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70967" y="1765302"/>
            <a:ext cx="8746065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3700" y="5414320"/>
            <a:ext cx="8386623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Syeda Fatima Waseem 24K-0924</a:t>
            </a:r>
          </a:p>
          <a:p>
            <a:pPr algn="ctr">
              <a:lnSpc>
                <a:spcPts val="5359"/>
              </a:lnSpc>
            </a:pPr>
            <a:endParaRPr lang="en-US" sz="3828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696199" y="9334500"/>
            <a:ext cx="2895600" cy="365125"/>
          </a:xfrm>
        </p:spPr>
        <p:txBody>
          <a:bodyPr/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566354" y="3010247"/>
            <a:ext cx="10416354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 online menu website for a restaurant using HTML and CSS. The website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will display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list of all the available dishes and their prices, and the dishes will be sorted</a:t>
            </a:r>
          </a:p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according to different categories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15"/>
              </a:lnSpc>
            </a:pPr>
            <a:endParaRPr lang="en-US" sz="2796" dirty="0" smtClean="0">
              <a:solidFill>
                <a:srgbClr val="9B654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15"/>
              </a:lnSpc>
            </a:pP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form will allow customers to reserve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their orders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through the website. Project aims to simplify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 restaurant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customer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engagement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save time for both the staff and customers by providing a smooth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a menu. </a:t>
            </a:r>
          </a:p>
        </p:txBody>
      </p:sp>
      <p:sp>
        <p:nvSpPr>
          <p:cNvPr id="5" name="Freeform 5"/>
          <p:cNvSpPr/>
          <p:nvPr/>
        </p:nvSpPr>
        <p:spPr>
          <a:xfrm>
            <a:off x="1472986" y="354637"/>
            <a:ext cx="1386226" cy="1386226"/>
          </a:xfrm>
          <a:custGeom>
            <a:avLst/>
            <a:gdLst/>
            <a:ahLst/>
            <a:cxnLst/>
            <a:rect l="l" t="t" r="r" b="b"/>
            <a:pathLst>
              <a:path w="1386226" h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38698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88951" y="629086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56282" y="5740610"/>
            <a:ext cx="6000151" cy="5407544"/>
          </a:xfrm>
          <a:custGeom>
            <a:avLst/>
            <a:gdLst/>
            <a:ahLst/>
            <a:cxnLst/>
            <a:rect l="l" t="t" r="r" b="b"/>
            <a:pathLst>
              <a:path w="6000151" h="5407544">
                <a:moveTo>
                  <a:pt x="0" y="0"/>
                </a:moveTo>
                <a:lnTo>
                  <a:pt x="6000151" y="0"/>
                </a:lnTo>
                <a:lnTo>
                  <a:pt x="6000151" y="5407544"/>
                </a:lnTo>
                <a:lnTo>
                  <a:pt x="0" y="540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9049" y="1412446"/>
            <a:ext cx="10563659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7411158" y="9462010"/>
            <a:ext cx="2895600" cy="365125"/>
          </a:xfrm>
        </p:spPr>
        <p:txBody>
          <a:bodyPr/>
          <a:lstStyle/>
          <a:p>
            <a:r>
              <a:rPr lang="en-US" sz="2400" dirty="0"/>
              <a:t>3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4319" y="-494399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51329" y="3034606"/>
            <a:ext cx="9872734" cy="5652140"/>
          </a:xfrm>
          <a:custGeom>
            <a:avLst/>
            <a:gdLst/>
            <a:ahLst/>
            <a:cxnLst/>
            <a:rect l="l" t="t" r="r" b="b"/>
            <a:pathLst>
              <a:path w="9872734" h="5652140">
                <a:moveTo>
                  <a:pt x="0" y="0"/>
                </a:moveTo>
                <a:lnTo>
                  <a:pt x="9872733" y="0"/>
                </a:lnTo>
                <a:lnTo>
                  <a:pt x="9872733" y="5652141"/>
                </a:lnTo>
                <a:lnTo>
                  <a:pt x="0" y="565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2684" y="1014051"/>
            <a:ext cx="742171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 smtClean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HOMEPAGE</a:t>
            </a: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9070" y="3688858"/>
            <a:ext cx="7024315" cy="39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859"/>
              </a:lnSpc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•2 buttons for form &amp; menu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36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  <a:endParaRPr lang="en-US" sz="36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315200" y="9479938"/>
            <a:ext cx="2895600" cy="365125"/>
          </a:xfrm>
        </p:spPr>
        <p:txBody>
          <a:bodyPr/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4898" y="-148877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86741" y="241901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16288" y="1014051"/>
            <a:ext cx="3557859" cy="127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119" y="2447593"/>
            <a:ext cx="6559451" cy="6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color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•Each menu section heading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•Name and price of </a:t>
            </a: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•Image for each menu item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542"/>
              </a:lnSpc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  <a:spcBef>
                <a:spcPct val="0"/>
              </a:spcBef>
            </a:pPr>
            <a:endParaRPr lang="en-US" sz="33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6947417" y="9213407"/>
            <a:ext cx="2895600" cy="365125"/>
          </a:xfrm>
        </p:spPr>
        <p:txBody>
          <a:bodyPr/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44570" y="2887708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08062" y="949924"/>
            <a:ext cx="13158291" cy="2505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RESERVATION FORM</a:t>
            </a:r>
          </a:p>
          <a:p>
            <a:pPr algn="ctr">
              <a:lnSpc>
                <a:spcPts val="9762"/>
              </a:lnSpc>
              <a:spcBef>
                <a:spcPct val="0"/>
              </a:spcBef>
            </a:pP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0894" y="2935333"/>
            <a:ext cx="4829770" cy="573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•Label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•Input column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•Submit button</a:t>
            </a:r>
          </a:p>
          <a:p>
            <a:pPr algn="ctr">
              <a:lnSpc>
                <a:spcPts val="3753"/>
              </a:lnSpc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753"/>
              </a:lnSpc>
              <a:spcBef>
                <a:spcPct val="0"/>
              </a:spcBef>
            </a:pPr>
            <a:endParaRPr lang="en-US" sz="3541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016867" y="9212647"/>
            <a:ext cx="2895600" cy="365125"/>
          </a:xfrm>
        </p:spPr>
        <p:txBody>
          <a:bodyPr/>
          <a:lstStyle/>
          <a:p>
            <a:r>
              <a:rPr lang="en-US" sz="2400" dirty="0" smtClean="0"/>
              <a:t>6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35264" y="597371"/>
            <a:ext cx="8252136" cy="1272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2100" y="3374185"/>
            <a:ext cx="5189802" cy="38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•W3SCHOOLS 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Kababjees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5023"/>
              </a:lnSpc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•Lal </a:t>
            </a:r>
            <a:r>
              <a:rPr lang="en-US" sz="4739" dirty="0" err="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qila</a:t>
            </a:r>
            <a:r>
              <a:rPr lang="en-US" sz="4739" dirty="0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(form) </a:t>
            </a:r>
          </a:p>
          <a:p>
            <a:pPr algn="ctr">
              <a:lnSpc>
                <a:spcPts val="5023"/>
              </a:lnSpc>
              <a:spcBef>
                <a:spcPct val="0"/>
              </a:spcBef>
            </a:pPr>
            <a:endParaRPr lang="en-US" sz="4739" dirty="0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03434" y="3309263"/>
            <a:ext cx="5419984" cy="60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www.w3schools.com"/>
              </a:rPr>
              <a:t>WWW.W3SCHOOLS.COM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3434" y="4665977"/>
            <a:ext cx="5728692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order.kababjees.com"/>
              </a:rPr>
              <a:t>www.order.kababjees.com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3434" y="5912441"/>
            <a:ext cx="3547914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2"/>
              </a:rPr>
              <a:t>www.lalqila.com</a:t>
            </a:r>
            <a:endParaRPr lang="en-US" sz="3546" u="sng" dirty="0">
              <a:solidFill>
                <a:srgbClr val="7C5F4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7354102" y="9234458"/>
            <a:ext cx="2895600" cy="365125"/>
          </a:xfrm>
        </p:spPr>
        <p:txBody>
          <a:bodyPr/>
          <a:lstStyle/>
          <a:p>
            <a:r>
              <a:rPr lang="en-US" sz="2400" dirty="0" smtClean="0"/>
              <a:t>7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1361" y="8005196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26254" y="-10252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9378" y="3276658"/>
            <a:ext cx="13047025" cy="42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id="8" name="Freeform 8"/>
          <p:cNvSpPr/>
          <p:nvPr/>
        </p:nvSpPr>
        <p:spPr>
          <a:xfrm>
            <a:off x="-427834" y="7497110"/>
            <a:ext cx="4382529" cy="2908406"/>
          </a:xfrm>
          <a:custGeom>
            <a:avLst/>
            <a:gdLst/>
            <a:ahLst/>
            <a:cxnLst/>
            <a:rect l="l" t="t" r="r" b="b"/>
            <a:pathLst>
              <a:path w="4382529" h="2908406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8522" y="6144468"/>
            <a:ext cx="2469478" cy="4179117"/>
          </a:xfrm>
          <a:custGeom>
            <a:avLst/>
            <a:gdLst/>
            <a:ahLst/>
            <a:cxnLst/>
            <a:rect l="l" t="t" r="r" b="b"/>
            <a:pathLst>
              <a:path w="2469478" h="4179117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9165" y="3059837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411158" y="9225104"/>
            <a:ext cx="2895600" cy="365125"/>
          </a:xfrm>
        </p:spPr>
        <p:txBody>
          <a:bodyPr/>
          <a:lstStyle/>
          <a:p>
            <a:r>
              <a:rPr lang="en-US" sz="2400" dirty="0" smtClean="0"/>
              <a:t>8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184</Words>
  <Application>Microsoft Office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Open Sauce Bold</vt:lpstr>
      <vt:lpstr>Alice</vt:lpstr>
      <vt:lpstr>Open Sauce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Aesthetic Modern Group Project Presentation</dc:title>
  <dc:creator>Syed Ikrash.Ahmed.</dc:creator>
  <cp:lastModifiedBy>Syed Ikrash.Ahmed.</cp:lastModifiedBy>
  <cp:revision>6</cp:revision>
  <dcterms:created xsi:type="dcterms:W3CDTF">2006-08-16T00:00:00Z</dcterms:created>
  <dcterms:modified xsi:type="dcterms:W3CDTF">2024-11-22T04:28:19Z</dcterms:modified>
  <dc:identifier>DAGXKyoLlxg</dc:identifier>
</cp:coreProperties>
</file>